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8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252426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The Orbit Suit-Sona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The Orbit Suit-Sonar.0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The Orbit Suit-Sonar.0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The Orbit Suit-Sonar.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The Orbit Suit-Sonar.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The Orbit Suit-Sonar.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7874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he Orbit Suit-Sonar.0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The Orbit Suit-Sonar.0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The Orbit Suit-Sonar.0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The Orbit Suit-Sonar.0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The Orbit Suit-Sonar.0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he Orbit Suit-Sonar.0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MZTK-TechReflect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2005" y="1425215"/>
            <a:ext cx="8340790" cy="6626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he Orbit Suit-Sonar.0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The Orbit Suit-Sonar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he Orbit Suit-Sonar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he Orbit Suit-Sonar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The Orbit Suit-Sonar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The Orbit Suit-Sonar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The Orbit Suit-Sonar.0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0160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misty jones</cp:lastModifiedBy>
  <cp:revision>1</cp:revision>
  <dcterms:modified xsi:type="dcterms:W3CDTF">2014-07-07T13:43:59Z</dcterms:modified>
</cp:coreProperties>
</file>